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60" r:id="rId5"/>
    <p:sldId id="257" r:id="rId6"/>
    <p:sldId id="259" r:id="rId7"/>
    <p:sldId id="266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A3C9-B90C-4DC2-A30F-B5075B01F287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5C93-D43C-4ED7-9FF0-4FFC47440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159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A3C9-B90C-4DC2-A30F-B5075B01F287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5C93-D43C-4ED7-9FF0-4FFC47440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41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A3C9-B90C-4DC2-A30F-B5075B01F287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5C93-D43C-4ED7-9FF0-4FFC47440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631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A3C9-B90C-4DC2-A30F-B5075B01F287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5C93-D43C-4ED7-9FF0-4FFC47440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02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A3C9-B90C-4DC2-A30F-B5075B01F287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5C93-D43C-4ED7-9FF0-4FFC47440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82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A3C9-B90C-4DC2-A30F-B5075B01F287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5C93-D43C-4ED7-9FF0-4FFC47440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793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A3C9-B90C-4DC2-A30F-B5075B01F287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5C93-D43C-4ED7-9FF0-4FFC47440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917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A3C9-B90C-4DC2-A30F-B5075B01F287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5C93-D43C-4ED7-9FF0-4FFC47440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12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A3C9-B90C-4DC2-A30F-B5075B01F287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5C93-D43C-4ED7-9FF0-4FFC47440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52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A3C9-B90C-4DC2-A30F-B5075B01F287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5C93-D43C-4ED7-9FF0-4FFC47440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57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A3C9-B90C-4DC2-A30F-B5075B01F287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F5C93-D43C-4ED7-9FF0-4FFC47440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94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9A3C9-B90C-4DC2-A30F-B5075B01F287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F5C93-D43C-4ED7-9FF0-4FFC47440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38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GFW Fires:</a:t>
            </a:r>
            <a:br>
              <a:rPr lang="en-US" dirty="0" smtClean="0"/>
            </a:br>
            <a:r>
              <a:rPr lang="en-US" dirty="0" err="1" smtClean="0"/>
              <a:t>Analisis</a:t>
            </a:r>
            <a:r>
              <a:rPr lang="en-US" dirty="0" smtClean="0"/>
              <a:t> Forest Fire </a:t>
            </a:r>
            <a:r>
              <a:rPr lang="en-US" dirty="0" err="1" smtClean="0"/>
              <a:t>Kaltim+Kaltara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410200"/>
            <a:ext cx="6400800" cy="106680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Musnanda Satar</a:t>
            </a:r>
          </a:p>
          <a:p>
            <a:r>
              <a:rPr lang="en-US" sz="1400" dirty="0" smtClean="0"/>
              <a:t>7 September 2015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00912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Forest Fire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Kejadian</a:t>
            </a:r>
            <a:r>
              <a:rPr lang="en-US" dirty="0" smtClean="0"/>
              <a:t> </a:t>
            </a:r>
            <a:r>
              <a:rPr lang="en-US" dirty="0" err="1" smtClean="0"/>
              <a:t>kebakaran</a:t>
            </a:r>
            <a:r>
              <a:rPr lang="en-US" dirty="0" smtClean="0"/>
              <a:t> </a:t>
            </a:r>
            <a:r>
              <a:rPr lang="en-US" dirty="0" err="1" smtClean="0"/>
              <a:t>hutan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lahan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diantisipasi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monitoring yang </a:t>
            </a:r>
            <a:r>
              <a:rPr lang="en-US" dirty="0" err="1" smtClean="0"/>
              <a:t>baik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Menggunakan</a:t>
            </a:r>
            <a:r>
              <a:rPr lang="en-US" dirty="0" smtClean="0"/>
              <a:t> GFW Fires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melihat</a:t>
            </a:r>
            <a:r>
              <a:rPr lang="en-US" dirty="0" smtClean="0"/>
              <a:t> </a:t>
            </a:r>
            <a:r>
              <a:rPr lang="en-US" dirty="0" err="1" smtClean="0"/>
              <a:t>kejadian</a:t>
            </a:r>
            <a:r>
              <a:rPr lang="en-US" dirty="0" smtClean="0"/>
              <a:t> </a:t>
            </a:r>
            <a:r>
              <a:rPr lang="en-US" dirty="0" err="1" smtClean="0"/>
              <a:t>kebakaran</a:t>
            </a:r>
            <a:r>
              <a:rPr lang="en-US" dirty="0" smtClean="0"/>
              <a:t> 1 </a:t>
            </a:r>
            <a:r>
              <a:rPr lang="en-US" dirty="0" err="1" smtClean="0"/>
              <a:t>bulan</a:t>
            </a:r>
            <a:r>
              <a:rPr lang="en-US" dirty="0" smtClean="0"/>
              <a:t> </a:t>
            </a:r>
            <a:r>
              <a:rPr lang="en-US" dirty="0" err="1" smtClean="0"/>
              <a:t>rentang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1 Agustus-7 September 2015</a:t>
            </a:r>
          </a:p>
          <a:p>
            <a:r>
              <a:rPr lang="en-US" dirty="0" err="1" smtClean="0"/>
              <a:t>Menggunakan</a:t>
            </a:r>
            <a:r>
              <a:rPr lang="en-US" dirty="0" smtClean="0"/>
              <a:t> data </a:t>
            </a:r>
            <a:r>
              <a:rPr lang="en-US" dirty="0" err="1" smtClean="0"/>
              <a:t>dari</a:t>
            </a:r>
            <a:r>
              <a:rPr lang="en-US" dirty="0" smtClean="0"/>
              <a:t> NASA </a:t>
            </a:r>
            <a:r>
              <a:rPr lang="en-US" dirty="0" err="1" smtClean="0"/>
              <a:t>dan</a:t>
            </a:r>
            <a:r>
              <a:rPr lang="en-US" dirty="0" smtClean="0"/>
              <a:t> NOAA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86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NASA Data 1 Agustus-7 Sept 2015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7820"/>
            <a:ext cx="8114453" cy="456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048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NOAA Data 1 Agustus-7 September 2015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600200"/>
            <a:ext cx="8153399" cy="458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97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Grafik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200400"/>
            <a:ext cx="505777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r>
              <a:rPr lang="en-US" dirty="0" smtClean="0"/>
              <a:t> yang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tanggal</a:t>
            </a:r>
            <a:r>
              <a:rPr lang="en-US" dirty="0" smtClean="0"/>
              <a:t> 1 Agustus-7 September 2015 </a:t>
            </a:r>
            <a:r>
              <a:rPr lang="en-US" dirty="0" err="1" smtClean="0"/>
              <a:t>Berau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kabupaten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api</a:t>
            </a:r>
            <a:r>
              <a:rPr lang="en-US" dirty="0" smtClean="0"/>
              <a:t> paling </a:t>
            </a:r>
            <a:r>
              <a:rPr lang="en-US" dirty="0" err="1" smtClean="0"/>
              <a:t>banyak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337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253741"/>
            <a:ext cx="50101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4"/>
          <p:cNvSpPr txBox="1">
            <a:spLocks/>
          </p:cNvSpPr>
          <p:nvPr/>
        </p:nvSpPr>
        <p:spPr>
          <a:xfrm>
            <a:off x="457200" y="1600201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kecamatan</a:t>
            </a:r>
            <a:r>
              <a:rPr lang="en-US" dirty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Pulau</a:t>
            </a:r>
            <a:r>
              <a:rPr lang="en-US" dirty="0" smtClean="0"/>
              <a:t> </a:t>
            </a:r>
            <a:r>
              <a:rPr lang="en-US" dirty="0" err="1" smtClean="0"/>
              <a:t>Derawan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Segah</a:t>
            </a:r>
            <a:r>
              <a:rPr lang="en-US" dirty="0" smtClean="0"/>
              <a:t> </a:t>
            </a:r>
            <a:r>
              <a:rPr lang="en-US" dirty="0" err="1" smtClean="0"/>
              <a:t>masuk</a:t>
            </a:r>
            <a:r>
              <a:rPr lang="en-US" dirty="0"/>
              <a:t> </a:t>
            </a:r>
            <a:r>
              <a:rPr lang="en-US" dirty="0" err="1" smtClean="0"/>
              <a:t>kategori</a:t>
            </a:r>
            <a:r>
              <a:rPr lang="en-US" dirty="0" smtClean="0"/>
              <a:t>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api</a:t>
            </a:r>
            <a:r>
              <a:rPr lang="en-US" dirty="0" smtClean="0"/>
              <a:t> yang </a:t>
            </a:r>
            <a:r>
              <a:rPr lang="en-US" dirty="0" err="1" smtClean="0"/>
              <a:t>tinggi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943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Overlay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Konsesi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487" y="2952750"/>
            <a:ext cx="3629025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4"/>
          <p:cNvSpPr txBox="1">
            <a:spLocks/>
          </p:cNvSpPr>
          <p:nvPr/>
        </p:nvSpPr>
        <p:spPr>
          <a:xfrm>
            <a:off x="457200" y="1600201"/>
            <a:ext cx="8229600" cy="1295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Kejadian</a:t>
            </a:r>
            <a:r>
              <a:rPr lang="en-US" dirty="0" smtClean="0"/>
              <a:t>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api</a:t>
            </a:r>
            <a:r>
              <a:rPr lang="en-US" dirty="0" smtClean="0"/>
              <a:t> </a:t>
            </a:r>
            <a:r>
              <a:rPr lang="en-US" dirty="0" err="1" smtClean="0"/>
              <a:t>terbesar</a:t>
            </a:r>
            <a:r>
              <a:rPr lang="en-US" dirty="0" smtClean="0"/>
              <a:t> di areal </a:t>
            </a:r>
            <a:r>
              <a:rPr lang="en-US" dirty="0" err="1" smtClean="0"/>
              <a:t>konsesi</a:t>
            </a:r>
            <a:r>
              <a:rPr lang="en-US" dirty="0" smtClean="0"/>
              <a:t> </a:t>
            </a:r>
            <a:r>
              <a:rPr lang="en-US" dirty="0" err="1" smtClean="0"/>
              <a:t>sawit</a:t>
            </a:r>
            <a:r>
              <a:rPr lang="en-US" dirty="0" smtClean="0"/>
              <a:t>, logging </a:t>
            </a:r>
            <a:r>
              <a:rPr lang="en-US" dirty="0" err="1" smtClean="0"/>
              <a:t>dan</a:t>
            </a:r>
            <a:r>
              <a:rPr lang="en-US" dirty="0" smtClean="0"/>
              <a:t> di </a:t>
            </a:r>
            <a:r>
              <a:rPr lang="en-US" dirty="0" err="1" smtClean="0"/>
              <a:t>luar</a:t>
            </a:r>
            <a:r>
              <a:rPr lang="en-US" dirty="0" smtClean="0"/>
              <a:t> </a:t>
            </a:r>
            <a:r>
              <a:rPr lang="en-US" dirty="0" err="1" smtClean="0"/>
              <a:t>konsesi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277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Overlay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Konsesi</a:t>
            </a:r>
            <a:r>
              <a:rPr lang="en-US" dirty="0" smtClean="0"/>
              <a:t> HTI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1877219"/>
            <a:ext cx="501015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398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Overlay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Konsesi</a:t>
            </a:r>
            <a:r>
              <a:rPr lang="en-US" dirty="0" smtClean="0"/>
              <a:t> HTI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1877219"/>
            <a:ext cx="501015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575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Overlay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Konsesi</a:t>
            </a:r>
            <a:r>
              <a:rPr lang="en-US" dirty="0" smtClean="0"/>
              <a:t> </a:t>
            </a:r>
            <a:r>
              <a:rPr lang="en-US" dirty="0" err="1" smtClean="0"/>
              <a:t>Sawit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612" y="2024856"/>
            <a:ext cx="4676775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82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Overlay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Konsesi</a:t>
            </a:r>
            <a:r>
              <a:rPr lang="en-US" dirty="0" smtClean="0"/>
              <a:t> HPH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2067719"/>
            <a:ext cx="4648200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30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131</Words>
  <Application>Microsoft Office PowerPoint</Application>
  <PresentationFormat>On-screen Show (4:3)</PresentationFormat>
  <Paragraphs>18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GFW Fires: Analisis Forest Fire Kaltim+Kaltara</vt:lpstr>
      <vt:lpstr>Forest Fire</vt:lpstr>
      <vt:lpstr>NASA Data 1 Agustus-7 Sept 2015</vt:lpstr>
      <vt:lpstr>NOAA Data 1 Agustus-7 September 2015 </vt:lpstr>
      <vt:lpstr>Grafik hasil Analisis</vt:lpstr>
      <vt:lpstr>PowerPoint Presentation</vt:lpstr>
      <vt:lpstr>Overlay dengan Konsesi</vt:lpstr>
      <vt:lpstr>Overlay dengan Konsesi HTI</vt:lpstr>
      <vt:lpstr>Overlay dengan Konsesi HTI</vt:lpstr>
      <vt:lpstr>Overlay dengan Konsesi Sawit</vt:lpstr>
      <vt:lpstr>Overlay dengan Konsesi HPH</vt:lpstr>
    </vt:vector>
  </TitlesOfParts>
  <Company>The Nature Conservancy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Analisis Forest Fire Kaltim+Kaltara</dc:title>
  <dc:creator>MSatar</dc:creator>
  <cp:lastModifiedBy>MSatar</cp:lastModifiedBy>
  <cp:revision>8</cp:revision>
  <dcterms:created xsi:type="dcterms:W3CDTF">2015-09-07T03:51:49Z</dcterms:created>
  <dcterms:modified xsi:type="dcterms:W3CDTF">2015-09-07T04:25:21Z</dcterms:modified>
</cp:coreProperties>
</file>